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6A9CD-11CD-6364-8DDA-1135BFCCE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0881E8E-1227-DA35-55A2-C8DA8F092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FE309A-DC0C-7FDA-3C83-72660B400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65B4A3-27A4-F305-7737-EFDB5C87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5C8AAD-12B1-D80C-7000-E9F78AEC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610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B66D5-98FC-1E8B-287A-872F0C45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D6CB61-D678-082A-EB8E-6B825A4E2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3EC18D-ED96-5096-C6A3-CDBFDD1A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F934D1-656E-7D09-7393-6E06F08E3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8ECEC6-0DB9-433E-C6E2-4D0EE83C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547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961F2AB-6BD8-8223-E3D4-AD0CAFDFB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2C2F7C8-776D-1218-C397-6E3FE1749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F83B0E-B81C-DE7D-4859-D8BA5D15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789BD9-C854-3242-5365-BEC2BD9B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CD2CB4-9A21-44B6-BF10-372B9431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125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27DD4B-8A57-0B57-A188-FEDCC2C5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93103E-3F07-FCF2-6A31-8DE930E6C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56BBA5-2BA7-B342-A6E7-0717F1F23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D88597-1792-11E2-31D8-98F2C11C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2FBBFF-9187-B81E-E00E-7EE31F09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76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D0FC47-892A-4ADC-980C-983C0251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DB340B-19A8-3BD1-4550-582254603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A131F3-96EE-A14D-58E5-4196902BD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F15647-38C7-91F0-EBDC-95517FE2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85DFA2-E67E-16CA-FB84-AAEF628A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076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58679A-6D1F-AAAE-610E-98F63B7D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A7C23B-0B4B-3DB4-47EC-64A08561B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60695A-D049-5703-8E88-D4A502FD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8A5F53-5060-5590-F65E-D136C03B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A24B34-E7BE-8C96-CE68-ABCB63F31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4011CA-7EA0-88AD-EEB4-40F44FF5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29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8B38FF-7688-F6C0-861E-78E56F5B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4719E0-1AB5-7E1F-AF46-276A8D814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05EFE4-A4CF-B1DA-ACD0-6DAC22DA2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C435726-DBFB-B4D8-EEBD-11DAF33B7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00A64A3-46D8-5EA3-D9DA-F37C6356A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B93E1C-94FD-0308-455B-C0F5BCD50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97DB17C-7A52-BFFB-A36B-B4D340ED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E4FED93-8ED9-3666-8E96-37CBD6AD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195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0094F8-4118-0E96-7D6E-FBE128E5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B1A8B3E-3027-6857-A803-AEE5C767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28ED3C-19F5-0725-19D8-52101D6F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E50BA15-8878-E584-9151-84053A3A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2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8C388F-8717-CD5A-FA7B-53452544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B4BD4EB-642A-30A9-75E2-EEF2990A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C3D1E7-F341-0367-0D46-5F05AC7B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693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65D0E-7580-5310-FFB2-E1CFAD55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656896-3BEF-DCC1-8FBD-2790F4EBC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BA9B1-5005-CCB3-53AA-CF87D46B7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3E3940-3196-10E4-FAFB-4008DDEC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762358-618F-16E2-7AD9-01591750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991B67-71B3-FD14-9BE4-9ABDB404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40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9F5B5-2C3E-6A0E-D395-EE4301DD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BCF685C-994E-6140-F0E2-5F74A490E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C43A7C2-2612-B426-0B91-9B6EBD80C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A1533-7CAB-FF7A-BA9E-2160337B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8BB4CD-D159-9169-70FE-7705C53B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ACA645-EE8B-3DCA-7A6C-ECEF44AB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293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50CB4B-416A-FE1B-AB44-C4BFB8AFA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7F4634A-7769-228B-7810-6EA80939D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8E826E-D121-688D-19F6-6BAE47FD0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C0FE0-D79E-4DB7-A80B-195A92F3B199}" type="datetimeFigureOut">
              <a:rPr lang="it-IT" smtClean="0"/>
              <a:t>22/02/2023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0665DE-B96C-2181-298A-E44776AAC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505E6A-093A-C0F9-0310-AA11405A1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6404D-994B-4492-ABD8-AF460CB1E81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07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6730E4-8175-3F03-EE71-536E9371D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9600" dirty="0">
                <a:solidFill>
                  <a:schemeClr val="bg1"/>
                </a:solidFill>
                <a:latin typeface="Algerian" panose="04020705040A02060702" pitchFamily="82" charset="0"/>
              </a:rPr>
              <a:t>TYPESCRIPT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9A39DE-41AD-19FC-7642-CC346D397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05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39BEE7-F771-45D1-C6CB-C1251EEC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Le </a:t>
            </a:r>
            <a:r>
              <a:rPr lang="it-IT" dirty="0" err="1">
                <a:solidFill>
                  <a:schemeClr val="bg1"/>
                </a:solidFill>
                <a:latin typeface="Algerian" panose="04020705040A02060702" pitchFamily="82" charset="0"/>
              </a:rPr>
              <a:t>Interfaces</a:t>
            </a:r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 in 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1D229E-BE9E-A381-7823-2B1E71555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L’Interface è una struttura predefinita con proprietà, che si aspettano di ricevere un valore, avente lo stesso tipo assegnato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Esempio: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crea una variabile, si assegna come tipo ‘Utente’ e la variabile creata avrà tutte le proprietà di ‘Utente’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D1234B-E996-E94E-EED4-E817AB64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5565"/>
            <a:ext cx="2679441" cy="17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64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4A54D7-36EF-AB14-0124-3005AC98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373224"/>
            <a:ext cx="10924592" cy="5962262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7200" dirty="0">
                <a:solidFill>
                  <a:schemeClr val="bg1"/>
                </a:solidFill>
                <a:latin typeface="Algerian" panose="04020705040A02060702" pitchFamily="82" charset="0"/>
              </a:rPr>
              <a:t>FINE</a:t>
            </a:r>
            <a:r>
              <a:rPr lang="it-IT" sz="25800" dirty="0">
                <a:solidFill>
                  <a:schemeClr val="bg1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114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A35ED-2CD9-4BB4-9163-2125FB26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Cos’è? A cosa serve?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7F57DC-7F5B-6E68-57B3-31E30D5C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Typescript</a:t>
            </a: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è un linguaggio di programmazione basato su JavaScript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Grazie alla tipizzazione, ovvero l’incapacità di modificare il tipo (</a:t>
            </a:r>
            <a:r>
              <a:rPr lang="it-IT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string</a:t>
            </a: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it-IT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</a:t>
            </a: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it-IT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boolean</a:t>
            </a: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…) di una variabile in nessun punto del programma, esso previene molti errori in fase di scrittura, comunemente commessi in </a:t>
            </a:r>
            <a:r>
              <a:rPr lang="it-IT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</a:t>
            </a: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A4FA59D-36C6-598C-2399-267B13735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544" y="4142792"/>
            <a:ext cx="5913674" cy="2169108"/>
          </a:xfrm>
          <a:prstGeom prst="rect">
            <a:avLst/>
          </a:prstGeom>
        </p:spPr>
      </p:pic>
      <p:pic>
        <p:nvPicPr>
          <p:cNvPr id="6" name="Tobu_-_Candyland_NCS_Release">
            <a:hlinkClick r:id="" action="ppaction://media"/>
            <a:extLst>
              <a:ext uri="{FF2B5EF4-FFF2-40B4-BE49-F238E27FC236}">
                <a16:creationId xmlns:a16="http://schemas.microsoft.com/office/drawing/2014/main" id="{6F6FDA97-FFD4-9025-5BA9-8060A2EAC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5632" y="3679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02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3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796836-4DD8-6E1D-0CF0-6437B682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  <a:ea typeface="Verdana" panose="020B0604030504040204" pitchFamily="34" charset="0"/>
              </a:rPr>
              <a:t>Che problemi risolve? Differenze con JS?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1FBFC9-5D8E-FF17-5C9E-974F8604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Risolve molti problemi di JavaScript, ad esempio evita di perdere traccia di come sono strutturati i dati  e mantiene un linguaggio performante, pulito e comprensibile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Differenze: in JS non hai bisogno di specificare il tipo di una variabile, si ha un codice più libero quindi più ‘pericoloso’ e più soggetto ad errori</a:t>
            </a:r>
          </a:p>
        </p:txBody>
      </p:sp>
    </p:spTree>
    <p:extLst>
      <p:ext uri="{BB962C8B-B14F-4D97-AF65-F5344CB8AC3E}">
        <p14:creationId xmlns:p14="http://schemas.microsoft.com/office/powerpoint/2010/main" val="212530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16FBBD-F0DC-5866-32BE-081A2879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Compilatore TS: perché è necessario?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CF4B0C-E8AF-F0D9-63D9-CDA060207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Il browser non riescono ad interpretare </a:t>
            </a:r>
            <a:r>
              <a:rPr lang="it-IT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TypeScript</a:t>
            </a: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come linguaggio, quindi si fa affidamento ad un compilatore, che converte il codice di  TS in JS, in modo che il browser lo possa leggere</a:t>
            </a:r>
          </a:p>
        </p:txBody>
      </p:sp>
    </p:spTree>
    <p:extLst>
      <p:ext uri="{BB962C8B-B14F-4D97-AF65-F5344CB8AC3E}">
        <p14:creationId xmlns:p14="http://schemas.microsoft.com/office/powerpoint/2010/main" val="325297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771227-1100-D36A-7D9D-48B577D0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Come si usa?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1A2A99-96EE-D87D-5FE2-999C15E3C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120"/>
            <a:ext cx="10515600" cy="48737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Primo step: installare TS </a:t>
            </a:r>
          </a:p>
          <a:p>
            <a:endParaRPr lang="it-IT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it-IT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Secondo step: convertire il file TS in JS</a:t>
            </a:r>
          </a:p>
          <a:p>
            <a:endParaRPr lang="it-IT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it-IT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it-IT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Terzo step (opzionale): compilatore in tempo reale (aggiorna il codice automaticamente)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5180C8D-6B6C-4671-A39E-49BEDAEC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63" y="2047951"/>
            <a:ext cx="2734057" cy="92405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CB310A1-7388-C88C-C283-B9A24B75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63" y="3555864"/>
            <a:ext cx="2581635" cy="100026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838564D-5737-8994-48A8-9DD0A28B6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363" y="5605122"/>
            <a:ext cx="223868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80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FC438F-C060-3BCB-E922-2418DFE7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Algerian" panose="04020705040A02060702" pitchFamily="82" charset="0"/>
              </a:rPr>
              <a:t>Type</a:t>
            </a:r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lgerian" panose="04020705040A02060702" pitchFamily="82" charset="0"/>
              </a:rPr>
              <a:t>Inference</a:t>
            </a:r>
            <a:endParaRPr lang="it-IT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1B4BA8-AEA5-8B6B-5E21-9C06F186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capacità di TS di assegnare automaticamente un tipo, cioè quando si assegna una variabile, TS visualizza il dato della variabile e automaticamente ne assegna il tipo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EF7B4A-9AF3-61BA-8E0B-FCC96F59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3715362"/>
            <a:ext cx="49339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81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0701B3-5AD0-A3A8-34D1-E2D6E0F7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Il tipo ‘</a:t>
            </a:r>
            <a:r>
              <a:rPr lang="it-IT" dirty="0" err="1">
                <a:solidFill>
                  <a:schemeClr val="bg1"/>
                </a:solidFill>
                <a:latin typeface="Algerian" panose="04020705040A02060702" pitchFamily="82" charset="0"/>
              </a:rPr>
              <a:t>any</a:t>
            </a:r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’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1F2427-7274-AD4B-07B8-D2ED3F481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Spegne le funzionalità di TS, e permette di modificare i dati di una variabile, cambiando tranquillamente il tipo, come se fossimo su JS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1D2888-3CFA-E246-7168-0AC92EFD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683" y="3429000"/>
            <a:ext cx="3034549" cy="12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160D7D-1D5F-7E81-CD01-D7D4759D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Il tipo Union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C8557B-188C-1256-3994-02C99F932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Il </a:t>
            </a:r>
            <a:r>
              <a:rPr lang="it-IT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</a:t>
            </a: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Union descrive un valore che può essere di tanti tipi (tipi primitivi)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usa la | per separare i diversi tipi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Esempio: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Quindi il tipo Union può essere di tipo stringa, numero o booleano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13BE7B-6B13-A23B-6284-915ADC25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43148"/>
            <a:ext cx="3419952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8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EDC253-8712-B1DF-A883-9F5EF188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Algerian" panose="04020705040A02060702" pitchFamily="82" charset="0"/>
              </a:rPr>
              <a:t>Il tipo </a:t>
            </a:r>
            <a:r>
              <a:rPr lang="it-IT" dirty="0" err="1">
                <a:solidFill>
                  <a:schemeClr val="bg1"/>
                </a:solidFill>
                <a:latin typeface="Algerian" panose="04020705040A02060702" pitchFamily="82" charset="0"/>
              </a:rPr>
              <a:t>Tuple</a:t>
            </a:r>
            <a:endParaRPr lang="it-IT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8FAC20-8EBA-E05D-FDFE-0130EFDC6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Tuple</a:t>
            </a: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è un array tipizzato, con tipo e lunghezza già predefiniti</a:t>
            </a:r>
          </a:p>
          <a:p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Esempio: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F0D2B18-370B-E469-CBD0-286A8B7B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52327"/>
            <a:ext cx="4220164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373</Words>
  <Application>Microsoft Office PowerPoint</Application>
  <PresentationFormat>Widescreen</PresentationFormat>
  <Paragraphs>46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Algerian</vt:lpstr>
      <vt:lpstr>Arial</vt:lpstr>
      <vt:lpstr>Calibri</vt:lpstr>
      <vt:lpstr>Calibri Light</vt:lpstr>
      <vt:lpstr>Verdana</vt:lpstr>
      <vt:lpstr>Wingdings</vt:lpstr>
      <vt:lpstr>Tema di Office</vt:lpstr>
      <vt:lpstr>TYPESCRIPT</vt:lpstr>
      <vt:lpstr>Cos’è? A cosa serve?</vt:lpstr>
      <vt:lpstr>Che problemi risolve? Differenze con JS?</vt:lpstr>
      <vt:lpstr>Compilatore TS: perché è necessario? </vt:lpstr>
      <vt:lpstr>Come si usa?</vt:lpstr>
      <vt:lpstr>Type Inference</vt:lpstr>
      <vt:lpstr>Il tipo ‘any’</vt:lpstr>
      <vt:lpstr>Il tipo Union</vt:lpstr>
      <vt:lpstr>Il tipo Tuple</vt:lpstr>
      <vt:lpstr>Le Interfaces in TS</vt:lpstr>
      <vt:lpstr>FINE!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</dc:title>
  <dc:creator>Luca Scomazzon</dc:creator>
  <cp:lastModifiedBy>Luca Scomazzon</cp:lastModifiedBy>
  <cp:revision>6</cp:revision>
  <dcterms:created xsi:type="dcterms:W3CDTF">2023-02-22T13:29:31Z</dcterms:created>
  <dcterms:modified xsi:type="dcterms:W3CDTF">2023-02-22T16:32:07Z</dcterms:modified>
</cp:coreProperties>
</file>